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57" r:id="rId4"/>
    <p:sldId id="259" r:id="rId5"/>
    <p:sldId id="261" r:id="rId6"/>
    <p:sldId id="262" r:id="rId7"/>
    <p:sldId id="263" r:id="rId8"/>
    <p:sldId id="264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0" autoAdjust="0"/>
    <p:restoredTop sz="94660"/>
  </p:normalViewPr>
  <p:slideViewPr>
    <p:cSldViewPr snapToGrid="0">
      <p:cViewPr varScale="1">
        <p:scale>
          <a:sx n="87" d="100"/>
          <a:sy n="87" d="100"/>
        </p:scale>
        <p:origin x="36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EC8D4-CCA2-4FB4-8A90-B93C27EFCB42}" type="datetimeFigureOut">
              <a:rPr lang="en-US" smtClean="0"/>
              <a:t>3/26/2025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258C7-F9DA-47A2-A007-EABC6668E7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1688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EC8D4-CCA2-4FB4-8A90-B93C27EFCB42}" type="datetimeFigureOut">
              <a:rPr lang="en-US" smtClean="0"/>
              <a:t>3/26/2025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258C7-F9DA-47A2-A007-EABC6668E7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1140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EC8D4-CCA2-4FB4-8A90-B93C27EFCB42}" type="datetimeFigureOut">
              <a:rPr lang="en-US" smtClean="0"/>
              <a:t>3/26/2025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258C7-F9DA-47A2-A007-EABC6668E7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6797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EC8D4-CCA2-4FB4-8A90-B93C27EFCB42}" type="datetimeFigureOut">
              <a:rPr lang="en-US" smtClean="0"/>
              <a:t>3/26/2025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258C7-F9DA-47A2-A007-EABC6668E7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1098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shade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shade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shade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EC8D4-CCA2-4FB4-8A90-B93C27EFCB42}" type="datetimeFigureOut">
              <a:rPr lang="en-US" smtClean="0"/>
              <a:t>3/26/2025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258C7-F9DA-47A2-A007-EABC6668E7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6066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EC8D4-CCA2-4FB4-8A90-B93C27EFCB42}" type="datetimeFigureOut">
              <a:rPr lang="en-US" smtClean="0"/>
              <a:t>3/26/2025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258C7-F9DA-47A2-A007-EABC6668E7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8522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EC8D4-CCA2-4FB4-8A90-B93C27EFCB42}" type="datetimeFigureOut">
              <a:rPr lang="en-US" smtClean="0"/>
              <a:t>3/26/2025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258C7-F9DA-47A2-A007-EABC6668E7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1578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EC8D4-CCA2-4FB4-8A90-B93C27EFCB42}" type="datetimeFigureOut">
              <a:rPr lang="en-US" smtClean="0"/>
              <a:t>3/26/2025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258C7-F9DA-47A2-A007-EABC6668E7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5996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EC8D4-CCA2-4FB4-8A90-B93C27EFCB42}" type="datetimeFigureOut">
              <a:rPr lang="en-US" smtClean="0"/>
              <a:t>3/26/2025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258C7-F9DA-47A2-A007-EABC6668E7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9347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EC8D4-CCA2-4FB4-8A90-B93C27EFCB42}" type="datetimeFigureOut">
              <a:rPr lang="en-US" smtClean="0"/>
              <a:t>3/26/2025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258C7-F9DA-47A2-A007-EABC6668E7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9729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EC8D4-CCA2-4FB4-8A90-B93C27EFCB42}" type="datetimeFigureOut">
              <a:rPr lang="en-US" smtClean="0"/>
              <a:t>3/26/2025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258C7-F9DA-47A2-A007-EABC6668E7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79511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729EC8D4-CCA2-4FB4-8A90-B93C27EFCB42}" type="datetimeFigureOut">
              <a:rPr lang="en-US" smtClean="0"/>
              <a:t>3/26/2025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017258C7-F9DA-47A2-A007-EABC6668E7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99989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Food on a table&#10;&#10;AI-generated content may be incorrect.">
            <a:extLst>
              <a:ext uri="{FF2B5EF4-FFF2-40B4-BE49-F238E27FC236}">
                <a16:creationId xmlns:a16="http://schemas.microsoft.com/office/drawing/2014/main" id="{DEFF4A41-CC65-769A-8D19-4B8172F3EB2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13E029-EC9B-6728-BF5C-654F55CE5B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Bite Buddy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AE99A3-733F-ADCB-4B37-9C29CEE529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Presented by Team 2</a:t>
            </a:r>
          </a:p>
        </p:txBody>
      </p:sp>
    </p:spTree>
    <p:extLst>
      <p:ext uri="{BB962C8B-B14F-4D97-AF65-F5344CB8AC3E}">
        <p14:creationId xmlns:p14="http://schemas.microsoft.com/office/powerpoint/2010/main" val="517227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D32ED-647B-5D21-D460-628275BF09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Github</a:t>
            </a:r>
            <a:r>
              <a:rPr lang="en-US" dirty="0"/>
              <a:t> Folder Structure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757865B-5294-EC24-56D8-3B88B18AC6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21804" y="2459115"/>
            <a:ext cx="2997354" cy="292115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9DE3F61-C206-0B87-840D-76415B0228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9970" y="2421443"/>
            <a:ext cx="2578233" cy="407143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20D3424-6E39-7BCD-1252-3222BD0F239D}"/>
              </a:ext>
            </a:extLst>
          </p:cNvPr>
          <p:cNvSpPr txBox="1"/>
          <p:nvPr/>
        </p:nvSpPr>
        <p:spPr>
          <a:xfrm>
            <a:off x="2521804" y="1825233"/>
            <a:ext cx="29973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Back-end Structure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A52A9CA-C898-75B8-6FEF-25F8F3C3362A}"/>
              </a:ext>
            </a:extLst>
          </p:cNvPr>
          <p:cNvSpPr txBox="1"/>
          <p:nvPr/>
        </p:nvSpPr>
        <p:spPr>
          <a:xfrm>
            <a:off x="6672844" y="1825233"/>
            <a:ext cx="317076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Front-end Structure</a:t>
            </a:r>
          </a:p>
        </p:txBody>
      </p:sp>
    </p:spTree>
    <p:extLst>
      <p:ext uri="{BB962C8B-B14F-4D97-AF65-F5344CB8AC3E}">
        <p14:creationId xmlns:p14="http://schemas.microsoft.com/office/powerpoint/2010/main" val="7041493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13804-EE5A-A264-4251-E7942B4F5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Github</a:t>
            </a:r>
            <a:r>
              <a:rPr lang="en-US" dirty="0"/>
              <a:t> Folder Structure Cont.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DE0A88F-E149-86C9-CEF7-E579CCD3F2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33492" y="1775535"/>
            <a:ext cx="9554198" cy="3892720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3891A60-AA76-8DA7-2064-8BB9C53D1F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445" y="1580083"/>
            <a:ext cx="11345875" cy="4985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5517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16C04D-9529-A8C2-425E-E7E9A35B5B6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40775" y="254256"/>
            <a:ext cx="10515600" cy="1082931"/>
          </a:xfrm>
        </p:spPr>
        <p:txBody>
          <a:bodyPr/>
          <a:lstStyle/>
          <a:p>
            <a:r>
              <a:rPr lang="en-US"/>
              <a:t>					JIRA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D45ED2-9F56-2648-641E-D9ADEF790DAC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40775" y="1412671"/>
            <a:ext cx="10515600" cy="877888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The project site on the Atlassian Jira application is named as “Bite Buddy” a team-managed project on JIRA.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41DA529-4572-933A-CF2D-384FBEE823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681" y="2507226"/>
            <a:ext cx="11387919" cy="3834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292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1945ED-B6BC-C4E0-78C6-28C0E11DE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		Epics and User Stories on JIRA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7BADF09-89A6-9162-9E3F-787BF3C0A9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6361" y="1336431"/>
            <a:ext cx="11459144" cy="5265336"/>
          </a:xfrm>
        </p:spPr>
      </p:pic>
    </p:spTree>
    <p:extLst>
      <p:ext uri="{BB962C8B-B14F-4D97-AF65-F5344CB8AC3E}">
        <p14:creationId xmlns:p14="http://schemas.microsoft.com/office/powerpoint/2010/main" val="26258288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4D3102-622E-F067-5403-0CCD1F1F3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			User stories on JIRA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4136AC8-11F6-58F2-CB25-BD9B60F558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6482" y="1406770"/>
            <a:ext cx="11016068" cy="5086106"/>
          </a:xfrm>
        </p:spPr>
      </p:pic>
    </p:spTree>
    <p:extLst>
      <p:ext uri="{BB962C8B-B14F-4D97-AF65-F5344CB8AC3E}">
        <p14:creationId xmlns:p14="http://schemas.microsoft.com/office/powerpoint/2010/main" val="20744788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00525-F9E4-5044-EF70-436854E4FC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			     Defects on JIRA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579F819-BB49-6C8D-47EF-5670EECB1A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1208" y="1290115"/>
            <a:ext cx="11384783" cy="5495310"/>
          </a:xfrm>
        </p:spPr>
      </p:pic>
    </p:spTree>
    <p:extLst>
      <p:ext uri="{BB962C8B-B14F-4D97-AF65-F5344CB8AC3E}">
        <p14:creationId xmlns:p14="http://schemas.microsoft.com/office/powerpoint/2010/main" val="22635626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1E8BE-7C84-E313-E09B-7D70D067D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			Kanban Board on JIRA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B8734E8-78F8-9530-E697-D24491BA6B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1803" y="1231179"/>
            <a:ext cx="11883315" cy="5541410"/>
          </a:xfrm>
        </p:spPr>
      </p:pic>
    </p:spTree>
    <p:extLst>
      <p:ext uri="{BB962C8B-B14F-4D97-AF65-F5344CB8AC3E}">
        <p14:creationId xmlns:p14="http://schemas.microsoft.com/office/powerpoint/2010/main" val="31423047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96B24"/>
      </a:accent1>
      <a:accent2>
        <a:srgbClr val="4EA72E"/>
      </a:accent2>
      <a:accent3>
        <a:srgbClr val="156082"/>
      </a:accent3>
      <a:accent4>
        <a:srgbClr val="0F9ED5"/>
      </a:accent4>
      <a:accent5>
        <a:srgbClr val="A02B93"/>
      </a:accent5>
      <a:accent6>
        <a:srgbClr val="E97132"/>
      </a:accent6>
      <a:hlink>
        <a:srgbClr val="538D9D"/>
      </a:hlink>
      <a:folHlink>
        <a:srgbClr val="A5738E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C0A3E416-13B0-4CFE-8B85-8989D8AEFB5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232</TotalTime>
  <Words>74</Words>
  <Application>Microsoft Office PowerPoint</Application>
  <PresentationFormat>Widescreen</PresentationFormat>
  <Paragraphs>12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Aptos</vt:lpstr>
      <vt:lpstr>Aptos Display</vt:lpstr>
      <vt:lpstr>Arial</vt:lpstr>
      <vt:lpstr>Office Theme</vt:lpstr>
      <vt:lpstr>Bite Buddy</vt:lpstr>
      <vt:lpstr>Github Folder Structure</vt:lpstr>
      <vt:lpstr>Github Folder Structure Cont.</vt:lpstr>
      <vt:lpstr>     JIRA</vt:lpstr>
      <vt:lpstr>  Epics and User Stories on JIRA</vt:lpstr>
      <vt:lpstr>   User stories on JIRA</vt:lpstr>
      <vt:lpstr>        Defects on JIRA</vt:lpstr>
      <vt:lpstr>   Kanban Board on JIRA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Saily Jadhav</dc:creator>
  <cp:lastModifiedBy>Saily Jadhav</cp:lastModifiedBy>
  <cp:revision>7</cp:revision>
  <dcterms:created xsi:type="dcterms:W3CDTF">2025-03-25T02:38:52Z</dcterms:created>
  <dcterms:modified xsi:type="dcterms:W3CDTF">2025-03-26T22:18:54Z</dcterms:modified>
</cp:coreProperties>
</file>